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65" r:id="rId6"/>
    <p:sldId id="264" r:id="rId7"/>
    <p:sldId id="261" r:id="rId8"/>
    <p:sldId id="262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4D74"/>
    <a:srgbClr val="D3D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40A78C-5774-81EE-D832-F0C8BA2DF2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6BF06AE-5F2C-60AC-3A23-8C54EE147F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96D02DA-958B-C3A0-E000-B53E8DA86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A4BE0-88DC-49A7-AE02-55814E6C4319}" type="datetimeFigureOut">
              <a:rPr lang="pt-BR" smtClean="0"/>
              <a:t>14/04/2025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3FCCC3C-4CD0-DF3F-DF5E-0CFC7C79E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5FEF5AB-7962-CB2F-9483-B9B099576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3FD05-6D8E-4078-A04C-FCFDBE8D3A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409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9EDC76-08DB-F887-BE31-4EF2F3EB8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FFDC99D-93CD-165A-19B1-173E592476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4735D43-264F-74A2-4BE0-8B7CA148A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A4BE0-88DC-49A7-AE02-55814E6C4319}" type="datetimeFigureOut">
              <a:rPr lang="pt-BR" smtClean="0"/>
              <a:t>14/04/2025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AB65926-BE1B-5661-8B0E-7C1D9A5E8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739E2FF-6FA4-B143-3727-4433E0D9A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3FD05-6D8E-4078-A04C-FCFDBE8D3A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4868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480EB7-DBF0-FA7B-B497-453ACD146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8BA9665-C943-31D8-C656-6169EDDB12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0DC6204-20FD-6C75-A153-30D0AE726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A4BE0-88DC-49A7-AE02-55814E6C4319}" type="datetimeFigureOut">
              <a:rPr lang="pt-BR" smtClean="0"/>
              <a:t>14/04/2025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B392E38-CACC-E2F3-5DA1-3FA5FF976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0B14F42-34FD-631D-882F-22970942D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3FD05-6D8E-4078-A04C-FCFDBE8D3A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3020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2DE672-F0C7-D9A3-B46A-38C1FBDEA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805ACFE-0887-1217-EB48-81B7C7A160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1D1FEB6-6643-5487-996C-593DF04A3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8FF397C-7897-23B5-ED96-6B0C8698B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A4BE0-88DC-49A7-AE02-55814E6C4319}" type="datetimeFigureOut">
              <a:rPr lang="pt-BR" smtClean="0"/>
              <a:t>14/04/2025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576AD3B-7D20-E63A-D9C1-2A545F133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E7F5B0E-F131-FD39-8207-CF326EE4E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3FD05-6D8E-4078-A04C-FCFDBE8D3A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9821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F46C55-F92D-E8C3-09D6-2D930BD13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C6641EF-29B0-56D9-A503-2D041358DD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D7E9696-B3F0-C9E4-E091-3D6B7FB64E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514DF45-AED3-EBBB-CA03-6A57A58CD6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03BE85B-F8BA-CFF9-15CB-8CF002CFAD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3AC094B-5A09-2688-0DE4-01320DDB8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A4BE0-88DC-49A7-AE02-55814E6C4319}" type="datetimeFigureOut">
              <a:rPr lang="pt-BR" smtClean="0"/>
              <a:t>14/04/2025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2BA1215-811D-9FCE-4033-F5A32D6D8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2A29429-A9DE-0EA3-E4C5-195A96929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3FD05-6D8E-4078-A04C-FCFDBE8D3A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5215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EBF7E2-AF68-D7FB-808E-FF9167286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AD438D4-711E-3ABA-0FFD-EAC6C58A1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A4BE0-88DC-49A7-AE02-55814E6C4319}" type="datetimeFigureOut">
              <a:rPr lang="pt-BR" smtClean="0"/>
              <a:t>14/04/2025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2401A6C-152E-4687-072A-9500E7C83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FDCBAC0-025A-FAB4-65BD-BA206C122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3FD05-6D8E-4078-A04C-FCFDBE8D3A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3923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E006304-1DEC-CA1A-3D3D-82658570A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A4BE0-88DC-49A7-AE02-55814E6C4319}" type="datetimeFigureOut">
              <a:rPr lang="pt-BR" smtClean="0"/>
              <a:t>14/04/2025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AAFFA23-F972-41A9-0DED-C0A9061D0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350AFC6-AAC2-2F01-187F-085848B4B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3FD05-6D8E-4078-A04C-FCFDBE8D3A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354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9AD806-9528-DD89-D23E-4BCEB7F79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7C39C9B-F5D9-7AC0-F308-9C9DE09E36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B1DD288-8608-C898-DDFA-8BD5310D28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5F6C5FA-E6AD-5043-B56A-9F3000B2F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A4BE0-88DC-49A7-AE02-55814E6C4319}" type="datetimeFigureOut">
              <a:rPr lang="pt-BR" smtClean="0"/>
              <a:t>14/04/2025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1EEB470-A4F9-EE02-1C7A-9E43D5630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7EA8568-801D-3A68-DDF1-451152A1A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3FD05-6D8E-4078-A04C-FCFDBE8D3A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7433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7C61D7-5B47-C1A1-D881-EFEE8030B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2D7DDDD-DC9C-C7F6-7CD0-55B6B7D642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5286AE3-EA69-4241-2E3B-702F303261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D663FD6-1AF3-0AB1-4263-A0DF5B20C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A4BE0-88DC-49A7-AE02-55814E6C4319}" type="datetimeFigureOut">
              <a:rPr lang="pt-BR" smtClean="0"/>
              <a:t>14/04/2025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84CF8BC-ADCF-A180-FD5A-24AB31696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3B98FF1-20C4-57FC-C1F7-F083EFEAC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3FD05-6D8E-4078-A04C-FCFDBE8D3A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2472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89177F-CE80-1F41-7F9A-027507442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801D82D-C835-43EC-A3F7-8829C2C818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43BA502-253E-78B2-B16B-B969D1D76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A4BE0-88DC-49A7-AE02-55814E6C4319}" type="datetimeFigureOut">
              <a:rPr lang="pt-BR" smtClean="0"/>
              <a:t>14/04/2025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6D15335-22B7-4E1A-E0E4-856116485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D0163A9-4F40-C9CB-3230-BC891887F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3FD05-6D8E-4078-A04C-FCFDBE8D3A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5376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CD2B196-A822-BC99-FF0E-256AC11F2E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AA8F968-975E-1737-627D-7F066EC5BE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44265E5-6479-EE22-2760-CACA96A7B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A4BE0-88DC-49A7-AE02-55814E6C4319}" type="datetimeFigureOut">
              <a:rPr lang="pt-BR" smtClean="0"/>
              <a:t>14/04/2025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CC76361-1C99-0D20-CF96-FB2C9E8C4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2B9C700-DA35-C37F-C635-2167331E2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3FD05-6D8E-4078-A04C-FCFDBE8D3A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2412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A7295C8-56E9-B96E-F804-E9F3673DB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17B2053-23D3-BA53-67A7-57F3352F4A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B4F475F-C4F2-D693-D837-B185C295EE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2A4BE0-88DC-49A7-AE02-55814E6C4319}" type="datetimeFigureOut">
              <a:rPr lang="pt-BR" smtClean="0"/>
              <a:t>14/04/2025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6DE62B3-5164-2C20-1BBE-CFC2DCCBF7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DD2E5E5-9BA6-C746-3443-CD060AB131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53FD05-6D8E-4078-A04C-FCFDBE8D3A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3131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D3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B6CEEACF-5A9E-2D0D-5F01-BAFF569F3D40}"/>
              </a:ext>
            </a:extLst>
          </p:cNvPr>
          <p:cNvSpPr/>
          <p:nvPr/>
        </p:nvSpPr>
        <p:spPr>
          <a:xfrm>
            <a:off x="0" y="0"/>
            <a:ext cx="12192000" cy="369332"/>
          </a:xfrm>
          <a:prstGeom prst="rect">
            <a:avLst/>
          </a:prstGeom>
          <a:solidFill>
            <a:srgbClr val="4C4D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latin typeface="Arial Black" panose="020B0A04020102020204" pitchFamily="34" charset="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25BCD6A5-6F18-9D32-D460-7ABE2F918081}"/>
              </a:ext>
            </a:extLst>
          </p:cNvPr>
          <p:cNvSpPr/>
          <p:nvPr/>
        </p:nvSpPr>
        <p:spPr>
          <a:xfrm>
            <a:off x="0" y="6498000"/>
            <a:ext cx="12192000" cy="360000"/>
          </a:xfrm>
          <a:prstGeom prst="rect">
            <a:avLst/>
          </a:prstGeom>
          <a:solidFill>
            <a:srgbClr val="4C4D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7F2E4ED-AC62-2CC1-F554-591F83B6ACE3}"/>
              </a:ext>
            </a:extLst>
          </p:cNvPr>
          <p:cNvSpPr/>
          <p:nvPr/>
        </p:nvSpPr>
        <p:spPr>
          <a:xfrm>
            <a:off x="1297737" y="4298974"/>
            <a:ext cx="9596504" cy="456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dirty="0">
                <a:solidFill>
                  <a:srgbClr val="4C4D74"/>
                </a:solidFill>
                <a:latin typeface="Arial "/>
              </a:rPr>
              <a:t>Nome do Palestrante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514F09C-59B2-23D2-75AF-01C1F8377A49}"/>
              </a:ext>
            </a:extLst>
          </p:cNvPr>
          <p:cNvSpPr/>
          <p:nvPr/>
        </p:nvSpPr>
        <p:spPr>
          <a:xfrm>
            <a:off x="882585" y="2910209"/>
            <a:ext cx="10426809" cy="547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200" b="1" dirty="0">
                <a:solidFill>
                  <a:srgbClr val="4C4D74"/>
                </a:solidFill>
                <a:latin typeface="Arial Black" panose="020B0A04020102020204" pitchFamily="34" charset="0"/>
              </a:rPr>
              <a:t>Título da Palestra</a:t>
            </a:r>
          </a:p>
        </p:txBody>
      </p:sp>
      <p:pic>
        <p:nvPicPr>
          <p:cNvPr id="14" name="Imagem 13" descr="Ícone&#10;&#10;O conteúdo gerado por IA pode estar incorreto.">
            <a:extLst>
              <a:ext uri="{FF2B5EF4-FFF2-40B4-BE49-F238E27FC236}">
                <a16:creationId xmlns:a16="http://schemas.microsoft.com/office/drawing/2014/main" id="{26673570-52AE-4E26-D96F-9DF94C18A9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990" y="608913"/>
            <a:ext cx="1440000" cy="1440000"/>
          </a:xfrm>
          <a:prstGeom prst="rect">
            <a:avLst/>
          </a:prstGeom>
        </p:spPr>
      </p:pic>
      <p:sp>
        <p:nvSpPr>
          <p:cNvPr id="15" name="Rectangle 1">
            <a:extLst>
              <a:ext uri="{FF2B5EF4-FFF2-40B4-BE49-F238E27FC236}">
                <a16:creationId xmlns:a16="http://schemas.microsoft.com/office/drawing/2014/main" id="{BC52D99F-5E0A-2AB7-6470-AD3F73621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2FC013CC-8EF8-4DD7-3843-8F76D2304082}"/>
              </a:ext>
            </a:extLst>
          </p:cNvPr>
          <p:cNvGrpSpPr/>
          <p:nvPr/>
        </p:nvGrpSpPr>
        <p:grpSpPr>
          <a:xfrm>
            <a:off x="891636" y="6123803"/>
            <a:ext cx="10392872" cy="360000"/>
            <a:chOff x="117930" y="6098119"/>
            <a:chExt cx="10392872" cy="360000"/>
          </a:xfrm>
        </p:grpSpPr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5ADBDC04-1CCA-4B8E-6D5C-05F6C5EF5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930" y="6098119"/>
              <a:ext cx="4106086" cy="360000"/>
            </a:xfrm>
            <a:prstGeom prst="rect">
              <a:avLst/>
            </a:prstGeom>
          </p:spPr>
        </p:pic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D29F3FD0-5EDD-75B6-9E0F-BCA0BAF06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769" b="21743"/>
            <a:stretch/>
          </p:blipFill>
          <p:spPr>
            <a:xfrm>
              <a:off x="5719099" y="6098119"/>
              <a:ext cx="4791703" cy="360000"/>
            </a:xfrm>
            <a:prstGeom prst="rect">
              <a:avLst/>
            </a:prstGeom>
          </p:spPr>
        </p:pic>
        <p:pic>
          <p:nvPicPr>
            <p:cNvPr id="1031" name="Picture 7">
              <a:extLst>
                <a:ext uri="{FF2B5EF4-FFF2-40B4-BE49-F238E27FC236}">
                  <a16:creationId xmlns:a16="http://schemas.microsoft.com/office/drawing/2014/main" id="{2A2062E9-E409-10AB-98C1-62292573537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038" b="36908"/>
            <a:stretch/>
          </p:blipFill>
          <p:spPr bwMode="auto">
            <a:xfrm>
              <a:off x="4306221" y="6098119"/>
              <a:ext cx="1330673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46902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D3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25BCD6A5-6F18-9D32-D460-7ABE2F918081}"/>
              </a:ext>
            </a:extLst>
          </p:cNvPr>
          <p:cNvSpPr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rgbClr val="4C4D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514F09C-59B2-23D2-75AF-01C1F8377A49}"/>
              </a:ext>
            </a:extLst>
          </p:cNvPr>
          <p:cNvSpPr/>
          <p:nvPr/>
        </p:nvSpPr>
        <p:spPr>
          <a:xfrm>
            <a:off x="4543442" y="477649"/>
            <a:ext cx="2843380" cy="547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200" b="1" dirty="0">
                <a:solidFill>
                  <a:srgbClr val="4C4D74"/>
                </a:solidFill>
                <a:latin typeface="Arial Black" panose="020B0A04020102020204" pitchFamily="34" charset="0"/>
              </a:rPr>
              <a:t>Palestrante</a:t>
            </a:r>
          </a:p>
        </p:txBody>
      </p:sp>
      <p:pic>
        <p:nvPicPr>
          <p:cNvPr id="14" name="Imagem 13" descr="Ícone&#10;&#10;O conteúdo gerado por IA pode estar incorreto.">
            <a:extLst>
              <a:ext uri="{FF2B5EF4-FFF2-40B4-BE49-F238E27FC236}">
                <a16:creationId xmlns:a16="http://schemas.microsoft.com/office/drawing/2014/main" id="{26673570-52AE-4E26-D96F-9DF94C18A9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9395" y="31410"/>
            <a:ext cx="720000" cy="720000"/>
          </a:xfrm>
          <a:prstGeom prst="rect">
            <a:avLst/>
          </a:prstGeom>
        </p:spPr>
      </p:pic>
      <p:sp>
        <p:nvSpPr>
          <p:cNvPr id="15" name="Rectangle 1">
            <a:extLst>
              <a:ext uri="{FF2B5EF4-FFF2-40B4-BE49-F238E27FC236}">
                <a16:creationId xmlns:a16="http://schemas.microsoft.com/office/drawing/2014/main" id="{BC52D99F-5E0A-2AB7-6470-AD3F73621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2FC013CC-8EF8-4DD7-3843-8F76D2304082}"/>
              </a:ext>
            </a:extLst>
          </p:cNvPr>
          <p:cNvGrpSpPr/>
          <p:nvPr/>
        </p:nvGrpSpPr>
        <p:grpSpPr>
          <a:xfrm>
            <a:off x="882586" y="6098119"/>
            <a:ext cx="10392872" cy="360000"/>
            <a:chOff x="117930" y="6098119"/>
            <a:chExt cx="10392872" cy="360000"/>
          </a:xfrm>
        </p:grpSpPr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5ADBDC04-1CCA-4B8E-6D5C-05F6C5EF5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930" y="6098119"/>
              <a:ext cx="4106086" cy="360000"/>
            </a:xfrm>
            <a:prstGeom prst="rect">
              <a:avLst/>
            </a:prstGeom>
          </p:spPr>
        </p:pic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D29F3FD0-5EDD-75B6-9E0F-BCA0BAF06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769" b="21743"/>
            <a:stretch/>
          </p:blipFill>
          <p:spPr>
            <a:xfrm>
              <a:off x="5719099" y="6098119"/>
              <a:ext cx="4791703" cy="360000"/>
            </a:xfrm>
            <a:prstGeom prst="rect">
              <a:avLst/>
            </a:prstGeom>
          </p:spPr>
        </p:pic>
        <p:pic>
          <p:nvPicPr>
            <p:cNvPr id="1031" name="Picture 7">
              <a:extLst>
                <a:ext uri="{FF2B5EF4-FFF2-40B4-BE49-F238E27FC236}">
                  <a16:creationId xmlns:a16="http://schemas.microsoft.com/office/drawing/2014/main" id="{2A2062E9-E409-10AB-98C1-62292573537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038" b="36908"/>
            <a:stretch/>
          </p:blipFill>
          <p:spPr bwMode="auto">
            <a:xfrm>
              <a:off x="4306221" y="6098119"/>
              <a:ext cx="1330673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Retângulo 1">
            <a:extLst>
              <a:ext uri="{FF2B5EF4-FFF2-40B4-BE49-F238E27FC236}">
                <a16:creationId xmlns:a16="http://schemas.microsoft.com/office/drawing/2014/main" id="{0C4ABD4A-F925-8479-E518-C908FB8364C8}"/>
              </a:ext>
            </a:extLst>
          </p:cNvPr>
          <p:cNvSpPr/>
          <p:nvPr/>
        </p:nvSpPr>
        <p:spPr>
          <a:xfrm>
            <a:off x="0" y="345691"/>
            <a:ext cx="11160000" cy="45719"/>
          </a:xfrm>
          <a:prstGeom prst="rect">
            <a:avLst/>
          </a:prstGeom>
          <a:solidFill>
            <a:srgbClr val="4C4D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latin typeface="Arial Black" panose="020B0A040201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08787C8-3AC8-98F6-76AE-D7B81183010D}"/>
              </a:ext>
            </a:extLst>
          </p:cNvPr>
          <p:cNvSpPr txBox="1"/>
          <p:nvPr/>
        </p:nvSpPr>
        <p:spPr>
          <a:xfrm>
            <a:off x="770265" y="1410231"/>
            <a:ext cx="10389735" cy="416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1600" i="0" u="none" strike="noStrike" kern="1200" cap="none" spc="0" normalizeH="0" baseline="0" noProof="0" dirty="0">
                <a:ln>
                  <a:noFill/>
                </a:ln>
                <a:solidFill>
                  <a:srgbClr val="4C4D74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Coloque o texto aqui.</a:t>
            </a:r>
          </a:p>
        </p:txBody>
      </p:sp>
    </p:spTree>
    <p:extLst>
      <p:ext uri="{BB962C8B-B14F-4D97-AF65-F5344CB8AC3E}">
        <p14:creationId xmlns:p14="http://schemas.microsoft.com/office/powerpoint/2010/main" val="3452262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D3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25BCD6A5-6F18-9D32-D460-7ABE2F918081}"/>
              </a:ext>
            </a:extLst>
          </p:cNvPr>
          <p:cNvSpPr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rgbClr val="4C4D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514F09C-59B2-23D2-75AF-01C1F8377A49}"/>
              </a:ext>
            </a:extLst>
          </p:cNvPr>
          <p:cNvSpPr/>
          <p:nvPr/>
        </p:nvSpPr>
        <p:spPr>
          <a:xfrm>
            <a:off x="4543442" y="477649"/>
            <a:ext cx="2843380" cy="547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200" b="1" dirty="0">
                <a:solidFill>
                  <a:srgbClr val="4C4D74"/>
                </a:solidFill>
                <a:latin typeface="Arial Black" panose="020B0A04020102020204" pitchFamily="34" charset="0"/>
              </a:rPr>
              <a:t>Consultorias</a:t>
            </a:r>
          </a:p>
        </p:txBody>
      </p:sp>
      <p:pic>
        <p:nvPicPr>
          <p:cNvPr id="14" name="Imagem 13" descr="Ícone&#10;&#10;O conteúdo gerado por IA pode estar incorreto.">
            <a:extLst>
              <a:ext uri="{FF2B5EF4-FFF2-40B4-BE49-F238E27FC236}">
                <a16:creationId xmlns:a16="http://schemas.microsoft.com/office/drawing/2014/main" id="{26673570-52AE-4E26-D96F-9DF94C18A9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9395" y="31410"/>
            <a:ext cx="720000" cy="720000"/>
          </a:xfrm>
          <a:prstGeom prst="rect">
            <a:avLst/>
          </a:prstGeom>
        </p:spPr>
      </p:pic>
      <p:sp>
        <p:nvSpPr>
          <p:cNvPr id="15" name="Rectangle 1">
            <a:extLst>
              <a:ext uri="{FF2B5EF4-FFF2-40B4-BE49-F238E27FC236}">
                <a16:creationId xmlns:a16="http://schemas.microsoft.com/office/drawing/2014/main" id="{BC52D99F-5E0A-2AB7-6470-AD3F73621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2FC013CC-8EF8-4DD7-3843-8F76D2304082}"/>
              </a:ext>
            </a:extLst>
          </p:cNvPr>
          <p:cNvGrpSpPr/>
          <p:nvPr/>
        </p:nvGrpSpPr>
        <p:grpSpPr>
          <a:xfrm>
            <a:off x="882586" y="6098119"/>
            <a:ext cx="10392872" cy="360000"/>
            <a:chOff x="117930" y="6098119"/>
            <a:chExt cx="10392872" cy="360000"/>
          </a:xfrm>
        </p:grpSpPr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5ADBDC04-1CCA-4B8E-6D5C-05F6C5EF5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930" y="6098119"/>
              <a:ext cx="4106086" cy="360000"/>
            </a:xfrm>
            <a:prstGeom prst="rect">
              <a:avLst/>
            </a:prstGeom>
          </p:spPr>
        </p:pic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D29F3FD0-5EDD-75B6-9E0F-BCA0BAF06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769" b="21743"/>
            <a:stretch/>
          </p:blipFill>
          <p:spPr>
            <a:xfrm>
              <a:off x="5719099" y="6098119"/>
              <a:ext cx="4791703" cy="360000"/>
            </a:xfrm>
            <a:prstGeom prst="rect">
              <a:avLst/>
            </a:prstGeom>
          </p:spPr>
        </p:pic>
        <p:pic>
          <p:nvPicPr>
            <p:cNvPr id="1031" name="Picture 7">
              <a:extLst>
                <a:ext uri="{FF2B5EF4-FFF2-40B4-BE49-F238E27FC236}">
                  <a16:creationId xmlns:a16="http://schemas.microsoft.com/office/drawing/2014/main" id="{2A2062E9-E409-10AB-98C1-62292573537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038" b="36908"/>
            <a:stretch/>
          </p:blipFill>
          <p:spPr bwMode="auto">
            <a:xfrm>
              <a:off x="4306221" y="6098119"/>
              <a:ext cx="1330673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Retângulo 1">
            <a:extLst>
              <a:ext uri="{FF2B5EF4-FFF2-40B4-BE49-F238E27FC236}">
                <a16:creationId xmlns:a16="http://schemas.microsoft.com/office/drawing/2014/main" id="{0C4ABD4A-F925-8479-E518-C908FB8364C8}"/>
              </a:ext>
            </a:extLst>
          </p:cNvPr>
          <p:cNvSpPr/>
          <p:nvPr/>
        </p:nvSpPr>
        <p:spPr>
          <a:xfrm>
            <a:off x="0" y="345691"/>
            <a:ext cx="11160000" cy="45719"/>
          </a:xfrm>
          <a:prstGeom prst="rect">
            <a:avLst/>
          </a:prstGeom>
          <a:solidFill>
            <a:srgbClr val="4C4D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latin typeface="Arial Black" panose="020B0A040201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08787C8-3AC8-98F6-76AE-D7B81183010D}"/>
              </a:ext>
            </a:extLst>
          </p:cNvPr>
          <p:cNvSpPr txBox="1"/>
          <p:nvPr/>
        </p:nvSpPr>
        <p:spPr>
          <a:xfrm>
            <a:off x="770265" y="1410231"/>
            <a:ext cx="10389735" cy="416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1600" i="0" u="none" strike="noStrike" kern="1200" cap="none" spc="0" normalizeH="0" baseline="0" noProof="0" dirty="0">
                <a:ln>
                  <a:noFill/>
                </a:ln>
                <a:solidFill>
                  <a:srgbClr val="4C4D74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Coloque o texto aqui.</a:t>
            </a:r>
          </a:p>
        </p:txBody>
      </p:sp>
    </p:spTree>
    <p:extLst>
      <p:ext uri="{BB962C8B-B14F-4D97-AF65-F5344CB8AC3E}">
        <p14:creationId xmlns:p14="http://schemas.microsoft.com/office/powerpoint/2010/main" val="2466176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D3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25BCD6A5-6F18-9D32-D460-7ABE2F918081}"/>
              </a:ext>
            </a:extLst>
          </p:cNvPr>
          <p:cNvSpPr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rgbClr val="4C4D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514F09C-59B2-23D2-75AF-01C1F8377A49}"/>
              </a:ext>
            </a:extLst>
          </p:cNvPr>
          <p:cNvSpPr/>
          <p:nvPr/>
        </p:nvSpPr>
        <p:spPr>
          <a:xfrm>
            <a:off x="258744" y="700952"/>
            <a:ext cx="3091207" cy="547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200" b="1" dirty="0">
                <a:solidFill>
                  <a:srgbClr val="4C4D74"/>
                </a:solidFill>
                <a:latin typeface="Arial Black" panose="020B0A04020102020204" pitchFamily="34" charset="0"/>
              </a:rPr>
              <a:t>Tema da Palestra</a:t>
            </a:r>
          </a:p>
        </p:txBody>
      </p:sp>
      <p:pic>
        <p:nvPicPr>
          <p:cNvPr id="14" name="Imagem 13" descr="Ícone&#10;&#10;O conteúdo gerado por IA pode estar incorreto.">
            <a:extLst>
              <a:ext uri="{FF2B5EF4-FFF2-40B4-BE49-F238E27FC236}">
                <a16:creationId xmlns:a16="http://schemas.microsoft.com/office/drawing/2014/main" id="{26673570-52AE-4E26-D96F-9DF94C18A9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9395" y="31410"/>
            <a:ext cx="720000" cy="720000"/>
          </a:xfrm>
          <a:prstGeom prst="rect">
            <a:avLst/>
          </a:prstGeom>
        </p:spPr>
      </p:pic>
      <p:sp>
        <p:nvSpPr>
          <p:cNvPr id="15" name="Rectangle 1">
            <a:extLst>
              <a:ext uri="{FF2B5EF4-FFF2-40B4-BE49-F238E27FC236}">
                <a16:creationId xmlns:a16="http://schemas.microsoft.com/office/drawing/2014/main" id="{BC52D99F-5E0A-2AB7-6470-AD3F73621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2FC013CC-8EF8-4DD7-3843-8F76D2304082}"/>
              </a:ext>
            </a:extLst>
          </p:cNvPr>
          <p:cNvGrpSpPr/>
          <p:nvPr/>
        </p:nvGrpSpPr>
        <p:grpSpPr>
          <a:xfrm>
            <a:off x="882586" y="6098119"/>
            <a:ext cx="10392872" cy="360000"/>
            <a:chOff x="117930" y="6098119"/>
            <a:chExt cx="10392872" cy="360000"/>
          </a:xfrm>
        </p:grpSpPr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5ADBDC04-1CCA-4B8E-6D5C-05F6C5EF5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930" y="6098119"/>
              <a:ext cx="4106086" cy="360000"/>
            </a:xfrm>
            <a:prstGeom prst="rect">
              <a:avLst/>
            </a:prstGeom>
          </p:spPr>
        </p:pic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D29F3FD0-5EDD-75B6-9E0F-BCA0BAF06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769" b="21743"/>
            <a:stretch/>
          </p:blipFill>
          <p:spPr>
            <a:xfrm>
              <a:off x="5719099" y="6098119"/>
              <a:ext cx="4791703" cy="360000"/>
            </a:xfrm>
            <a:prstGeom prst="rect">
              <a:avLst/>
            </a:prstGeom>
          </p:spPr>
        </p:pic>
        <p:pic>
          <p:nvPicPr>
            <p:cNvPr id="1031" name="Picture 7">
              <a:extLst>
                <a:ext uri="{FF2B5EF4-FFF2-40B4-BE49-F238E27FC236}">
                  <a16:creationId xmlns:a16="http://schemas.microsoft.com/office/drawing/2014/main" id="{2A2062E9-E409-10AB-98C1-62292573537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038" b="36908"/>
            <a:stretch/>
          </p:blipFill>
          <p:spPr bwMode="auto">
            <a:xfrm>
              <a:off x="4306221" y="6098119"/>
              <a:ext cx="1330673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Retângulo 1">
            <a:extLst>
              <a:ext uri="{FF2B5EF4-FFF2-40B4-BE49-F238E27FC236}">
                <a16:creationId xmlns:a16="http://schemas.microsoft.com/office/drawing/2014/main" id="{0C4ABD4A-F925-8479-E518-C908FB8364C8}"/>
              </a:ext>
            </a:extLst>
          </p:cNvPr>
          <p:cNvSpPr/>
          <p:nvPr/>
        </p:nvSpPr>
        <p:spPr>
          <a:xfrm>
            <a:off x="0" y="345691"/>
            <a:ext cx="11160000" cy="45719"/>
          </a:xfrm>
          <a:prstGeom prst="rect">
            <a:avLst/>
          </a:prstGeom>
          <a:solidFill>
            <a:srgbClr val="4C4D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latin typeface="Arial Black" panose="020B0A040201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08787C8-3AC8-98F6-76AE-D7B81183010D}"/>
              </a:ext>
            </a:extLst>
          </p:cNvPr>
          <p:cNvSpPr txBox="1"/>
          <p:nvPr/>
        </p:nvSpPr>
        <p:spPr>
          <a:xfrm>
            <a:off x="770265" y="1410231"/>
            <a:ext cx="10389735" cy="416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1600" i="0" u="none" strike="noStrike" kern="1200" cap="none" spc="0" normalizeH="0" baseline="0" noProof="0" dirty="0">
                <a:ln>
                  <a:noFill/>
                </a:ln>
                <a:solidFill>
                  <a:srgbClr val="4C4D74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Coloque o texto aqui.</a:t>
            </a:r>
          </a:p>
        </p:txBody>
      </p:sp>
    </p:spTree>
    <p:extLst>
      <p:ext uri="{BB962C8B-B14F-4D97-AF65-F5344CB8AC3E}">
        <p14:creationId xmlns:p14="http://schemas.microsoft.com/office/powerpoint/2010/main" val="1682735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D3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25BCD6A5-6F18-9D32-D460-7ABE2F918081}"/>
              </a:ext>
            </a:extLst>
          </p:cNvPr>
          <p:cNvSpPr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rgbClr val="4C4D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514F09C-59B2-23D2-75AF-01C1F8377A49}"/>
              </a:ext>
            </a:extLst>
          </p:cNvPr>
          <p:cNvSpPr/>
          <p:nvPr/>
        </p:nvSpPr>
        <p:spPr>
          <a:xfrm>
            <a:off x="258744" y="700952"/>
            <a:ext cx="3091207" cy="547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200" b="1" dirty="0">
                <a:solidFill>
                  <a:srgbClr val="4C4D74"/>
                </a:solidFill>
                <a:latin typeface="Arial Black" panose="020B0A04020102020204" pitchFamily="34" charset="0"/>
              </a:rPr>
              <a:t>Tema da Palestra</a:t>
            </a:r>
          </a:p>
        </p:txBody>
      </p:sp>
      <p:pic>
        <p:nvPicPr>
          <p:cNvPr id="14" name="Imagem 13" descr="Ícone&#10;&#10;O conteúdo gerado por IA pode estar incorreto.">
            <a:extLst>
              <a:ext uri="{FF2B5EF4-FFF2-40B4-BE49-F238E27FC236}">
                <a16:creationId xmlns:a16="http://schemas.microsoft.com/office/drawing/2014/main" id="{26673570-52AE-4E26-D96F-9DF94C18A9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9395" y="31410"/>
            <a:ext cx="720000" cy="720000"/>
          </a:xfrm>
          <a:prstGeom prst="rect">
            <a:avLst/>
          </a:prstGeom>
        </p:spPr>
      </p:pic>
      <p:sp>
        <p:nvSpPr>
          <p:cNvPr id="15" name="Rectangle 1">
            <a:extLst>
              <a:ext uri="{FF2B5EF4-FFF2-40B4-BE49-F238E27FC236}">
                <a16:creationId xmlns:a16="http://schemas.microsoft.com/office/drawing/2014/main" id="{BC52D99F-5E0A-2AB7-6470-AD3F73621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2FC013CC-8EF8-4DD7-3843-8F76D2304082}"/>
              </a:ext>
            </a:extLst>
          </p:cNvPr>
          <p:cNvGrpSpPr/>
          <p:nvPr/>
        </p:nvGrpSpPr>
        <p:grpSpPr>
          <a:xfrm>
            <a:off x="882586" y="6098119"/>
            <a:ext cx="10392872" cy="360000"/>
            <a:chOff x="117930" y="6098119"/>
            <a:chExt cx="10392872" cy="360000"/>
          </a:xfrm>
        </p:grpSpPr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5ADBDC04-1CCA-4B8E-6D5C-05F6C5EF5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930" y="6098119"/>
              <a:ext cx="4106086" cy="360000"/>
            </a:xfrm>
            <a:prstGeom prst="rect">
              <a:avLst/>
            </a:prstGeom>
          </p:spPr>
        </p:pic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D29F3FD0-5EDD-75B6-9E0F-BCA0BAF06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769" b="21743"/>
            <a:stretch/>
          </p:blipFill>
          <p:spPr>
            <a:xfrm>
              <a:off x="5719099" y="6098119"/>
              <a:ext cx="4791703" cy="360000"/>
            </a:xfrm>
            <a:prstGeom prst="rect">
              <a:avLst/>
            </a:prstGeom>
          </p:spPr>
        </p:pic>
        <p:pic>
          <p:nvPicPr>
            <p:cNvPr id="1031" name="Picture 7">
              <a:extLst>
                <a:ext uri="{FF2B5EF4-FFF2-40B4-BE49-F238E27FC236}">
                  <a16:creationId xmlns:a16="http://schemas.microsoft.com/office/drawing/2014/main" id="{2A2062E9-E409-10AB-98C1-62292573537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038" b="36908"/>
            <a:stretch/>
          </p:blipFill>
          <p:spPr bwMode="auto">
            <a:xfrm>
              <a:off x="4306221" y="6098119"/>
              <a:ext cx="1330673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Retângulo 1">
            <a:extLst>
              <a:ext uri="{FF2B5EF4-FFF2-40B4-BE49-F238E27FC236}">
                <a16:creationId xmlns:a16="http://schemas.microsoft.com/office/drawing/2014/main" id="{0C4ABD4A-F925-8479-E518-C908FB8364C8}"/>
              </a:ext>
            </a:extLst>
          </p:cNvPr>
          <p:cNvSpPr/>
          <p:nvPr/>
        </p:nvSpPr>
        <p:spPr>
          <a:xfrm>
            <a:off x="0" y="345691"/>
            <a:ext cx="11160000" cy="45719"/>
          </a:xfrm>
          <a:prstGeom prst="rect">
            <a:avLst/>
          </a:prstGeom>
          <a:solidFill>
            <a:srgbClr val="4C4D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latin typeface="Arial Black" panose="020B0A040201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08787C8-3AC8-98F6-76AE-D7B81183010D}"/>
              </a:ext>
            </a:extLst>
          </p:cNvPr>
          <p:cNvSpPr txBox="1"/>
          <p:nvPr/>
        </p:nvSpPr>
        <p:spPr>
          <a:xfrm>
            <a:off x="770265" y="1410231"/>
            <a:ext cx="10389735" cy="416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1600" i="0" u="none" strike="noStrike" kern="1200" cap="none" spc="0" normalizeH="0" baseline="0" noProof="0" dirty="0">
                <a:ln>
                  <a:noFill/>
                </a:ln>
                <a:solidFill>
                  <a:srgbClr val="4C4D74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Coloque o texto aqui.</a:t>
            </a:r>
          </a:p>
        </p:txBody>
      </p:sp>
    </p:spTree>
    <p:extLst>
      <p:ext uri="{BB962C8B-B14F-4D97-AF65-F5344CB8AC3E}">
        <p14:creationId xmlns:p14="http://schemas.microsoft.com/office/powerpoint/2010/main" val="1959010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D3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25BCD6A5-6F18-9D32-D460-7ABE2F918081}"/>
              </a:ext>
            </a:extLst>
          </p:cNvPr>
          <p:cNvSpPr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rgbClr val="4C4D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514F09C-59B2-23D2-75AF-01C1F8377A49}"/>
              </a:ext>
            </a:extLst>
          </p:cNvPr>
          <p:cNvSpPr/>
          <p:nvPr/>
        </p:nvSpPr>
        <p:spPr>
          <a:xfrm>
            <a:off x="258744" y="700952"/>
            <a:ext cx="3091207" cy="547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200" b="1" dirty="0">
                <a:solidFill>
                  <a:srgbClr val="4C4D74"/>
                </a:solidFill>
                <a:latin typeface="Arial Black" panose="020B0A04020102020204" pitchFamily="34" charset="0"/>
              </a:rPr>
              <a:t>Tema da Palestra</a:t>
            </a:r>
          </a:p>
        </p:txBody>
      </p:sp>
      <p:pic>
        <p:nvPicPr>
          <p:cNvPr id="14" name="Imagem 13" descr="Ícone&#10;&#10;O conteúdo gerado por IA pode estar incorreto.">
            <a:extLst>
              <a:ext uri="{FF2B5EF4-FFF2-40B4-BE49-F238E27FC236}">
                <a16:creationId xmlns:a16="http://schemas.microsoft.com/office/drawing/2014/main" id="{26673570-52AE-4E26-D96F-9DF94C18A9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9395" y="31410"/>
            <a:ext cx="720000" cy="720000"/>
          </a:xfrm>
          <a:prstGeom prst="rect">
            <a:avLst/>
          </a:prstGeom>
        </p:spPr>
      </p:pic>
      <p:sp>
        <p:nvSpPr>
          <p:cNvPr id="15" name="Rectangle 1">
            <a:extLst>
              <a:ext uri="{FF2B5EF4-FFF2-40B4-BE49-F238E27FC236}">
                <a16:creationId xmlns:a16="http://schemas.microsoft.com/office/drawing/2014/main" id="{BC52D99F-5E0A-2AB7-6470-AD3F73621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2FC013CC-8EF8-4DD7-3843-8F76D2304082}"/>
              </a:ext>
            </a:extLst>
          </p:cNvPr>
          <p:cNvGrpSpPr/>
          <p:nvPr/>
        </p:nvGrpSpPr>
        <p:grpSpPr>
          <a:xfrm>
            <a:off x="882586" y="6098119"/>
            <a:ext cx="10392872" cy="360000"/>
            <a:chOff x="117930" y="6098119"/>
            <a:chExt cx="10392872" cy="360000"/>
          </a:xfrm>
        </p:grpSpPr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5ADBDC04-1CCA-4B8E-6D5C-05F6C5EF5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930" y="6098119"/>
              <a:ext cx="4106086" cy="360000"/>
            </a:xfrm>
            <a:prstGeom prst="rect">
              <a:avLst/>
            </a:prstGeom>
          </p:spPr>
        </p:pic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D29F3FD0-5EDD-75B6-9E0F-BCA0BAF06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769" b="21743"/>
            <a:stretch/>
          </p:blipFill>
          <p:spPr>
            <a:xfrm>
              <a:off x="5719099" y="6098119"/>
              <a:ext cx="4791703" cy="360000"/>
            </a:xfrm>
            <a:prstGeom prst="rect">
              <a:avLst/>
            </a:prstGeom>
          </p:spPr>
        </p:pic>
        <p:pic>
          <p:nvPicPr>
            <p:cNvPr id="1031" name="Picture 7">
              <a:extLst>
                <a:ext uri="{FF2B5EF4-FFF2-40B4-BE49-F238E27FC236}">
                  <a16:creationId xmlns:a16="http://schemas.microsoft.com/office/drawing/2014/main" id="{2A2062E9-E409-10AB-98C1-62292573537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038" b="36908"/>
            <a:stretch/>
          </p:blipFill>
          <p:spPr bwMode="auto">
            <a:xfrm>
              <a:off x="4306221" y="6098119"/>
              <a:ext cx="1330673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Retângulo 1">
            <a:extLst>
              <a:ext uri="{FF2B5EF4-FFF2-40B4-BE49-F238E27FC236}">
                <a16:creationId xmlns:a16="http://schemas.microsoft.com/office/drawing/2014/main" id="{0C4ABD4A-F925-8479-E518-C908FB8364C8}"/>
              </a:ext>
            </a:extLst>
          </p:cNvPr>
          <p:cNvSpPr/>
          <p:nvPr/>
        </p:nvSpPr>
        <p:spPr>
          <a:xfrm>
            <a:off x="0" y="345691"/>
            <a:ext cx="11160000" cy="45719"/>
          </a:xfrm>
          <a:prstGeom prst="rect">
            <a:avLst/>
          </a:prstGeom>
          <a:solidFill>
            <a:srgbClr val="4C4D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latin typeface="Arial Black" panose="020B0A040201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08787C8-3AC8-98F6-76AE-D7B81183010D}"/>
              </a:ext>
            </a:extLst>
          </p:cNvPr>
          <p:cNvSpPr txBox="1"/>
          <p:nvPr/>
        </p:nvSpPr>
        <p:spPr>
          <a:xfrm>
            <a:off x="770265" y="1410231"/>
            <a:ext cx="10389735" cy="416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1600" i="0" u="none" strike="noStrike" kern="1200" cap="none" spc="0" normalizeH="0" baseline="0" noProof="0" dirty="0">
                <a:ln>
                  <a:noFill/>
                </a:ln>
                <a:solidFill>
                  <a:srgbClr val="4C4D74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Coloque o texto aqui.</a:t>
            </a:r>
          </a:p>
        </p:txBody>
      </p:sp>
    </p:spTree>
    <p:extLst>
      <p:ext uri="{BB962C8B-B14F-4D97-AF65-F5344CB8AC3E}">
        <p14:creationId xmlns:p14="http://schemas.microsoft.com/office/powerpoint/2010/main" val="1774972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D3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25BCD6A5-6F18-9D32-D460-7ABE2F918081}"/>
              </a:ext>
            </a:extLst>
          </p:cNvPr>
          <p:cNvSpPr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rgbClr val="4C4D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514F09C-59B2-23D2-75AF-01C1F8377A49}"/>
              </a:ext>
            </a:extLst>
          </p:cNvPr>
          <p:cNvSpPr/>
          <p:nvPr/>
        </p:nvSpPr>
        <p:spPr>
          <a:xfrm>
            <a:off x="258744" y="573674"/>
            <a:ext cx="2681010" cy="547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200" b="1" dirty="0">
                <a:solidFill>
                  <a:srgbClr val="4C4D74"/>
                </a:solidFill>
                <a:latin typeface="Arial Black" panose="020B0A04020102020204" pitchFamily="34" charset="0"/>
              </a:rPr>
              <a:t>Referências</a:t>
            </a:r>
          </a:p>
        </p:txBody>
      </p:sp>
      <p:pic>
        <p:nvPicPr>
          <p:cNvPr id="14" name="Imagem 13" descr="Ícone&#10;&#10;O conteúdo gerado por IA pode estar incorreto.">
            <a:extLst>
              <a:ext uri="{FF2B5EF4-FFF2-40B4-BE49-F238E27FC236}">
                <a16:creationId xmlns:a16="http://schemas.microsoft.com/office/drawing/2014/main" id="{26673570-52AE-4E26-D96F-9DF94C18A9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9395" y="31410"/>
            <a:ext cx="720000" cy="720000"/>
          </a:xfrm>
          <a:prstGeom prst="rect">
            <a:avLst/>
          </a:prstGeom>
        </p:spPr>
      </p:pic>
      <p:sp>
        <p:nvSpPr>
          <p:cNvPr id="15" name="Rectangle 1">
            <a:extLst>
              <a:ext uri="{FF2B5EF4-FFF2-40B4-BE49-F238E27FC236}">
                <a16:creationId xmlns:a16="http://schemas.microsoft.com/office/drawing/2014/main" id="{BC52D99F-5E0A-2AB7-6470-AD3F73621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2FC013CC-8EF8-4DD7-3843-8F76D2304082}"/>
              </a:ext>
            </a:extLst>
          </p:cNvPr>
          <p:cNvGrpSpPr/>
          <p:nvPr/>
        </p:nvGrpSpPr>
        <p:grpSpPr>
          <a:xfrm>
            <a:off x="882586" y="6098119"/>
            <a:ext cx="10392872" cy="360000"/>
            <a:chOff x="117930" y="6098119"/>
            <a:chExt cx="10392872" cy="360000"/>
          </a:xfrm>
        </p:grpSpPr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5ADBDC04-1CCA-4B8E-6D5C-05F6C5EF5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930" y="6098119"/>
              <a:ext cx="4106086" cy="360000"/>
            </a:xfrm>
            <a:prstGeom prst="rect">
              <a:avLst/>
            </a:prstGeom>
          </p:spPr>
        </p:pic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D29F3FD0-5EDD-75B6-9E0F-BCA0BAF06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769" b="21743"/>
            <a:stretch/>
          </p:blipFill>
          <p:spPr>
            <a:xfrm>
              <a:off x="5719099" y="6098119"/>
              <a:ext cx="4791703" cy="360000"/>
            </a:xfrm>
            <a:prstGeom prst="rect">
              <a:avLst/>
            </a:prstGeom>
          </p:spPr>
        </p:pic>
        <p:pic>
          <p:nvPicPr>
            <p:cNvPr id="1031" name="Picture 7">
              <a:extLst>
                <a:ext uri="{FF2B5EF4-FFF2-40B4-BE49-F238E27FC236}">
                  <a16:creationId xmlns:a16="http://schemas.microsoft.com/office/drawing/2014/main" id="{2A2062E9-E409-10AB-98C1-62292573537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038" b="36908"/>
            <a:stretch/>
          </p:blipFill>
          <p:spPr bwMode="auto">
            <a:xfrm>
              <a:off x="4306221" y="6098119"/>
              <a:ext cx="1330673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Retângulo 1">
            <a:extLst>
              <a:ext uri="{FF2B5EF4-FFF2-40B4-BE49-F238E27FC236}">
                <a16:creationId xmlns:a16="http://schemas.microsoft.com/office/drawing/2014/main" id="{0C4ABD4A-F925-8479-E518-C908FB8364C8}"/>
              </a:ext>
            </a:extLst>
          </p:cNvPr>
          <p:cNvSpPr/>
          <p:nvPr/>
        </p:nvSpPr>
        <p:spPr>
          <a:xfrm>
            <a:off x="0" y="345691"/>
            <a:ext cx="11160000" cy="45719"/>
          </a:xfrm>
          <a:prstGeom prst="rect">
            <a:avLst/>
          </a:prstGeom>
          <a:solidFill>
            <a:srgbClr val="4C4D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latin typeface="Arial Black" panose="020B0A040201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08787C8-3AC8-98F6-76AE-D7B81183010D}"/>
              </a:ext>
            </a:extLst>
          </p:cNvPr>
          <p:cNvSpPr txBox="1"/>
          <p:nvPr/>
        </p:nvSpPr>
        <p:spPr>
          <a:xfrm>
            <a:off x="770265" y="1410231"/>
            <a:ext cx="10389735" cy="416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1600" i="0" u="none" strike="noStrike" kern="1200" cap="none" spc="0" normalizeH="0" baseline="0" noProof="0" dirty="0">
                <a:ln>
                  <a:noFill/>
                </a:ln>
                <a:solidFill>
                  <a:srgbClr val="4C4D74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Coloque o texto aqui.</a:t>
            </a:r>
          </a:p>
        </p:txBody>
      </p:sp>
    </p:spTree>
    <p:extLst>
      <p:ext uri="{BB962C8B-B14F-4D97-AF65-F5344CB8AC3E}">
        <p14:creationId xmlns:p14="http://schemas.microsoft.com/office/powerpoint/2010/main" val="1986322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D3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25BCD6A5-6F18-9D32-D460-7ABE2F918081}"/>
              </a:ext>
            </a:extLst>
          </p:cNvPr>
          <p:cNvSpPr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rgbClr val="4C4D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514F09C-59B2-23D2-75AF-01C1F8377A49}"/>
              </a:ext>
            </a:extLst>
          </p:cNvPr>
          <p:cNvSpPr/>
          <p:nvPr/>
        </p:nvSpPr>
        <p:spPr>
          <a:xfrm>
            <a:off x="4605944" y="626847"/>
            <a:ext cx="2980112" cy="547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200" b="1" dirty="0">
                <a:solidFill>
                  <a:srgbClr val="4C4D74"/>
                </a:solidFill>
                <a:latin typeface="Arial Black" panose="020B0A04020102020204" pitchFamily="34" charset="0"/>
              </a:rPr>
              <a:t>Contatos</a:t>
            </a:r>
          </a:p>
        </p:txBody>
      </p:sp>
      <p:pic>
        <p:nvPicPr>
          <p:cNvPr id="14" name="Imagem 13" descr="Ícone&#10;&#10;O conteúdo gerado por IA pode estar incorreto.">
            <a:extLst>
              <a:ext uri="{FF2B5EF4-FFF2-40B4-BE49-F238E27FC236}">
                <a16:creationId xmlns:a16="http://schemas.microsoft.com/office/drawing/2014/main" id="{26673570-52AE-4E26-D96F-9DF94C18A9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9395" y="31410"/>
            <a:ext cx="720000" cy="720000"/>
          </a:xfrm>
          <a:prstGeom prst="rect">
            <a:avLst/>
          </a:prstGeom>
        </p:spPr>
      </p:pic>
      <p:sp>
        <p:nvSpPr>
          <p:cNvPr id="15" name="Rectangle 1">
            <a:extLst>
              <a:ext uri="{FF2B5EF4-FFF2-40B4-BE49-F238E27FC236}">
                <a16:creationId xmlns:a16="http://schemas.microsoft.com/office/drawing/2014/main" id="{BC52D99F-5E0A-2AB7-6470-AD3F73621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2FC013CC-8EF8-4DD7-3843-8F76D2304082}"/>
              </a:ext>
            </a:extLst>
          </p:cNvPr>
          <p:cNvGrpSpPr/>
          <p:nvPr/>
        </p:nvGrpSpPr>
        <p:grpSpPr>
          <a:xfrm>
            <a:off x="882586" y="6098119"/>
            <a:ext cx="10392872" cy="360000"/>
            <a:chOff x="117930" y="6098119"/>
            <a:chExt cx="10392872" cy="360000"/>
          </a:xfrm>
        </p:grpSpPr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5ADBDC04-1CCA-4B8E-6D5C-05F6C5EF5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930" y="6098119"/>
              <a:ext cx="4106086" cy="360000"/>
            </a:xfrm>
            <a:prstGeom prst="rect">
              <a:avLst/>
            </a:prstGeom>
          </p:spPr>
        </p:pic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D29F3FD0-5EDD-75B6-9E0F-BCA0BAF06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769" b="21743"/>
            <a:stretch/>
          </p:blipFill>
          <p:spPr>
            <a:xfrm>
              <a:off x="5719099" y="6098119"/>
              <a:ext cx="4791703" cy="360000"/>
            </a:xfrm>
            <a:prstGeom prst="rect">
              <a:avLst/>
            </a:prstGeom>
          </p:spPr>
        </p:pic>
        <p:pic>
          <p:nvPicPr>
            <p:cNvPr id="1031" name="Picture 7">
              <a:extLst>
                <a:ext uri="{FF2B5EF4-FFF2-40B4-BE49-F238E27FC236}">
                  <a16:creationId xmlns:a16="http://schemas.microsoft.com/office/drawing/2014/main" id="{2A2062E9-E409-10AB-98C1-62292573537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038" b="36908"/>
            <a:stretch/>
          </p:blipFill>
          <p:spPr bwMode="auto">
            <a:xfrm>
              <a:off x="4306221" y="6098119"/>
              <a:ext cx="1330673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Retângulo 1">
            <a:extLst>
              <a:ext uri="{FF2B5EF4-FFF2-40B4-BE49-F238E27FC236}">
                <a16:creationId xmlns:a16="http://schemas.microsoft.com/office/drawing/2014/main" id="{0C4ABD4A-F925-8479-E518-C908FB8364C8}"/>
              </a:ext>
            </a:extLst>
          </p:cNvPr>
          <p:cNvSpPr/>
          <p:nvPr/>
        </p:nvSpPr>
        <p:spPr>
          <a:xfrm>
            <a:off x="0" y="345691"/>
            <a:ext cx="11160000" cy="45719"/>
          </a:xfrm>
          <a:prstGeom prst="rect">
            <a:avLst/>
          </a:prstGeom>
          <a:solidFill>
            <a:srgbClr val="4C4D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latin typeface="Arial Black" panose="020B0A04020102020204" pitchFamily="34" charset="0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214A53C5-0517-AA7C-1501-F158EBCBE576}"/>
              </a:ext>
            </a:extLst>
          </p:cNvPr>
          <p:cNvSpPr/>
          <p:nvPr/>
        </p:nvSpPr>
        <p:spPr>
          <a:xfrm>
            <a:off x="3472831" y="199223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770423" h="770423">
                <a:moveTo>
                  <a:pt x="0" y="0"/>
                </a:moveTo>
                <a:lnTo>
                  <a:pt x="770423" y="0"/>
                </a:lnTo>
                <a:lnTo>
                  <a:pt x="770423" y="770423"/>
                </a:lnTo>
                <a:lnTo>
                  <a:pt x="0" y="7704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>
              <a:solidFill>
                <a:srgbClr val="002060"/>
              </a:solidFill>
              <a:latin typeface="Montaser Arabic Semi-Bold"/>
            </a:endParaRPr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D85F89E7-DA33-23CA-1487-C2B092BE0820}"/>
              </a:ext>
            </a:extLst>
          </p:cNvPr>
          <p:cNvSpPr txBox="1"/>
          <p:nvPr/>
        </p:nvSpPr>
        <p:spPr>
          <a:xfrm>
            <a:off x="4006230" y="2144638"/>
            <a:ext cx="2274929" cy="246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600" b="1" dirty="0">
                <a:solidFill>
                  <a:srgbClr val="4C4D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xxxxxxx@gmail.com</a:t>
            </a:r>
          </a:p>
        </p:txBody>
      </p:sp>
      <p:sp>
        <p:nvSpPr>
          <p:cNvPr id="9" name="Freeform 3">
            <a:extLst>
              <a:ext uri="{FF2B5EF4-FFF2-40B4-BE49-F238E27FC236}">
                <a16:creationId xmlns:a16="http://schemas.microsoft.com/office/drawing/2014/main" id="{49AD0C31-080E-AD48-D33C-92046D649FC9}"/>
              </a:ext>
            </a:extLst>
          </p:cNvPr>
          <p:cNvSpPr/>
          <p:nvPr/>
        </p:nvSpPr>
        <p:spPr>
          <a:xfrm>
            <a:off x="3472831" y="321143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842357" h="842357">
                <a:moveTo>
                  <a:pt x="0" y="0"/>
                </a:moveTo>
                <a:lnTo>
                  <a:pt x="842357" y="0"/>
                </a:lnTo>
                <a:lnTo>
                  <a:pt x="842357" y="842357"/>
                </a:lnTo>
                <a:lnTo>
                  <a:pt x="0" y="84235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F769BB9C-0F9B-0FB2-0B82-B7A9E6FC5328}"/>
              </a:ext>
            </a:extLst>
          </p:cNvPr>
          <p:cNvSpPr txBox="1"/>
          <p:nvPr/>
        </p:nvSpPr>
        <p:spPr>
          <a:xfrm>
            <a:off x="4006231" y="3363838"/>
            <a:ext cx="2984230" cy="246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600" b="1" dirty="0">
                <a:solidFill>
                  <a:srgbClr val="4C4D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https://www.linkedin.com/in/</a:t>
            </a:r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D8A30619-657A-3762-40FB-DB53D78B0320}"/>
              </a:ext>
            </a:extLst>
          </p:cNvPr>
          <p:cNvSpPr/>
          <p:nvPr/>
        </p:nvSpPr>
        <p:spPr>
          <a:xfrm>
            <a:off x="3472831" y="382103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838214" h="838214">
                <a:moveTo>
                  <a:pt x="0" y="0"/>
                </a:moveTo>
                <a:lnTo>
                  <a:pt x="838214" y="0"/>
                </a:lnTo>
                <a:lnTo>
                  <a:pt x="838214" y="838215"/>
                </a:lnTo>
                <a:lnTo>
                  <a:pt x="0" y="83821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58BBC08C-8BE4-6EB5-3886-B29C9D9EE957}"/>
              </a:ext>
            </a:extLst>
          </p:cNvPr>
          <p:cNvSpPr txBox="1"/>
          <p:nvPr/>
        </p:nvSpPr>
        <p:spPr>
          <a:xfrm>
            <a:off x="4117068" y="3973438"/>
            <a:ext cx="2980112" cy="246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1600" b="1" dirty="0">
                <a:solidFill>
                  <a:srgbClr val="4C4D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https://www.instagram.com/</a:t>
            </a: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B40825E5-4FD3-1AD3-A95D-ED0DCB4F54CF}"/>
              </a:ext>
            </a:extLst>
          </p:cNvPr>
          <p:cNvSpPr txBox="1"/>
          <p:nvPr/>
        </p:nvSpPr>
        <p:spPr>
          <a:xfrm>
            <a:off x="4006230" y="2754238"/>
            <a:ext cx="2206562" cy="246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600" b="1" dirty="0">
                <a:solidFill>
                  <a:srgbClr val="4C4D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http://lattes.cnpq.br/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CE37CBBD-C82B-55D7-7BE6-5D85487995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7" r="6396"/>
          <a:stretch/>
        </p:blipFill>
        <p:spPr bwMode="auto">
          <a:xfrm>
            <a:off x="3472831" y="2525638"/>
            <a:ext cx="462397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3">
            <a:extLst>
              <a:ext uri="{FF2B5EF4-FFF2-40B4-BE49-F238E27FC236}">
                <a16:creationId xmlns:a16="http://schemas.microsoft.com/office/drawing/2014/main" id="{ED35811C-977A-740F-FDE7-13F0EE5EDD68}"/>
              </a:ext>
            </a:extLst>
          </p:cNvPr>
          <p:cNvSpPr txBox="1"/>
          <p:nvPr/>
        </p:nvSpPr>
        <p:spPr>
          <a:xfrm>
            <a:off x="4006230" y="4583038"/>
            <a:ext cx="1765656" cy="246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600" b="1" dirty="0">
                <a:solidFill>
                  <a:srgbClr val="4C4D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(xx) </a:t>
            </a:r>
            <a:r>
              <a:rPr lang="en-US" sz="1600" b="1" dirty="0" err="1">
                <a:solidFill>
                  <a:srgbClr val="4C4D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xxxxx-xxxx</a:t>
            </a:r>
            <a:endParaRPr lang="en-US" sz="1600" b="1" dirty="0">
              <a:solidFill>
                <a:srgbClr val="4C4D7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Freeform 2">
            <a:extLst>
              <a:ext uri="{FF2B5EF4-FFF2-40B4-BE49-F238E27FC236}">
                <a16:creationId xmlns:a16="http://schemas.microsoft.com/office/drawing/2014/main" id="{643FCDE4-4EAA-8BC3-4463-FF09BF42C8CD}"/>
              </a:ext>
            </a:extLst>
          </p:cNvPr>
          <p:cNvSpPr/>
          <p:nvPr/>
        </p:nvSpPr>
        <p:spPr>
          <a:xfrm>
            <a:off x="3472831" y="443063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839263" h="838214">
                <a:moveTo>
                  <a:pt x="0" y="0"/>
                </a:moveTo>
                <a:lnTo>
                  <a:pt x="839263" y="0"/>
                </a:lnTo>
                <a:lnTo>
                  <a:pt x="839263" y="838214"/>
                </a:lnTo>
                <a:lnTo>
                  <a:pt x="0" y="83821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8675958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84</Words>
  <Application>Microsoft Office PowerPoint</Application>
  <PresentationFormat>Widescreen</PresentationFormat>
  <Paragraphs>20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5" baseType="lpstr">
      <vt:lpstr>Aptos</vt:lpstr>
      <vt:lpstr>Aptos Display</vt:lpstr>
      <vt:lpstr>Arial</vt:lpstr>
      <vt:lpstr>Arial </vt:lpstr>
      <vt:lpstr>Arial Black</vt:lpstr>
      <vt:lpstr>Montaser Arabic Semi-Bold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Bruno Pereira Diniz</dc:creator>
  <cp:lastModifiedBy>Bruno Pereira Diniz</cp:lastModifiedBy>
  <cp:revision>3</cp:revision>
  <dcterms:created xsi:type="dcterms:W3CDTF">2025-04-14T17:00:57Z</dcterms:created>
  <dcterms:modified xsi:type="dcterms:W3CDTF">2025-04-14T17:29:57Z</dcterms:modified>
</cp:coreProperties>
</file>